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730836" y="9826955"/>
            <a:ext cx="1199405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26955"/>
            <a:ext cx="1930869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2083" y="10058094"/>
            <a:ext cx="141020" cy="19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203708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3571" y="65785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83995"/>
            <a:ext cx="6673850" cy="8721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Co</a:t>
            </a:r>
            <a:r>
              <a:rPr dirty="0" smtClean="0" sz="1600" spc="-10" b="1" u="heavy">
                <a:latin typeface="Times New Roman"/>
                <a:cs typeface="Times New Roman"/>
              </a:rPr>
              <a:t>ndition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2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Se</a:t>
            </a:r>
            <a:r>
              <a:rPr dirty="0" smtClean="0" sz="1600" spc="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ction)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tat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1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C++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69900" indent="-229235">
              <a:lnSpc>
                <a:spcPct val="100000"/>
              </a:lnSpc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65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.el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80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65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ctr" marL="454025">
              <a:lnSpc>
                <a:spcPct val="100000"/>
              </a:lnSpc>
              <a:spcBef>
                <a:spcPts val="185"/>
              </a:spcBef>
            </a:pPr>
            <a:r>
              <a:rPr dirty="0" smtClean="0" sz="1600" spc="-5" b="1" i="1">
                <a:latin typeface="Times New Roman"/>
                <a:cs typeface="Times New Roman"/>
              </a:rPr>
              <a:t>1</a:t>
            </a:r>
            <a:r>
              <a:rPr dirty="0" smtClean="0" sz="1600" spc="-10" b="1" i="1">
                <a:latin typeface="Times New Roman"/>
                <a:cs typeface="Times New Roman"/>
              </a:rPr>
              <a:t>-</a:t>
            </a:r>
            <a:r>
              <a:rPr dirty="0" smtClean="0" sz="1600" spc="6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If</a:t>
            </a:r>
            <a:r>
              <a:rPr dirty="0" smtClean="0" sz="1600" spc="-5" b="1" i="1" u="heavy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sta</a:t>
            </a:r>
            <a:r>
              <a:rPr dirty="0" smtClean="0" sz="1600" spc="-10" b="1" i="1" u="heavy">
                <a:latin typeface="Times New Roman"/>
                <a:cs typeface="Times New Roman"/>
              </a:rPr>
              <a:t>te</a:t>
            </a:r>
            <a:r>
              <a:rPr dirty="0" smtClean="0" sz="1600" spc="-25" b="1" i="1" u="heavy">
                <a:latin typeface="Times New Roman"/>
                <a:cs typeface="Times New Roman"/>
              </a:rPr>
              <a:t>m</a:t>
            </a:r>
            <a:r>
              <a:rPr dirty="0" smtClean="0" sz="1600" spc="-5" b="1" i="1" u="heavy">
                <a:latin typeface="Times New Roman"/>
                <a:cs typeface="Times New Roman"/>
              </a:rPr>
              <a:t>e</a:t>
            </a:r>
            <a:r>
              <a:rPr dirty="0" smtClean="0" sz="1600" spc="-10" b="1" i="1" u="heavy">
                <a:latin typeface="Times New Roman"/>
                <a:cs typeface="Times New Roman"/>
              </a:rPr>
              <a:t>nt</a:t>
            </a:r>
            <a:r>
              <a:rPr dirty="0" smtClean="0" sz="1600" spc="-5" b="1" i="1" u="heavy">
                <a:latin typeface="Times New Roman"/>
                <a:cs typeface="Times New Roman"/>
              </a:rPr>
              <a:t> </a:t>
            </a:r>
            <a:r>
              <a:rPr dirty="0" smtClean="0" sz="1600" spc="0" b="1" i="1" u="heavy">
                <a:latin typeface="Times New Roman"/>
                <a:cs typeface="Times New Roman"/>
              </a:rPr>
              <a:t>:</a:t>
            </a:r>
            <a:r>
              <a:rPr dirty="0" smtClean="0" sz="1600" spc="-10" b="1" i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5"/>
              </a:spcBef>
            </a:pPr>
            <a:endParaRPr sz="1000"/>
          </a:p>
          <a:p>
            <a:pPr marL="12700" marR="19177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"/>
              </a:spcBef>
            </a:pPr>
            <a:endParaRPr sz="1200"/>
          </a:p>
          <a:p>
            <a:pPr marL="19405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if (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)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12700" marR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5" i="1">
                <a:latin typeface="Times New Roman"/>
                <a:cs typeface="Times New Roman"/>
              </a:rPr>
              <a:t>x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3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45" i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0">
                <a:latin typeface="Times New Roman"/>
                <a:cs typeface="Times New Roman"/>
              </a:rPr>
              <a:t> 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 (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):-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 marR="58039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d;</a:t>
            </a:r>
            <a:endParaRPr sz="1400">
              <a:latin typeface="Andalus"/>
              <a:cs typeface="Andalus"/>
            </a:endParaRPr>
          </a:p>
          <a:p>
            <a:pPr marL="12700" marR="2626360">
              <a:lnSpc>
                <a:spcPts val="2140"/>
              </a:lnSpc>
              <a:spcBef>
                <a:spcPts val="140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n%d=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di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marL="12700" marR="13335">
              <a:lnSpc>
                <a:spcPts val="214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(2)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 int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mpare between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then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ot us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0">
                <a:latin typeface="Andalus"/>
                <a:cs typeface="Andalus"/>
              </a:rPr>
              <a:t> if statement?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  <a:p>
            <a:pPr marL="12700" marR="491426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1, 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endParaRPr sz="1400">
              <a:latin typeface="Andalus"/>
              <a:cs typeface="Andalus"/>
            </a:endParaRPr>
          </a:p>
          <a:p>
            <a:pPr marL="12700" marR="3992879">
              <a:lnSpc>
                <a:spcPts val="2140"/>
              </a:lnSpc>
              <a:spcBef>
                <a:spcPts val="14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2) c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1&lt;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"is 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endParaRPr sz="1400">
              <a:latin typeface="Andalus"/>
              <a:cs typeface="Andalus"/>
            </a:endParaRPr>
          </a:p>
          <a:p>
            <a:pPr marL="12700" marR="164020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!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2)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1&lt;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n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 eq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"&lt;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&lt;end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5651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41465" cy="9098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7789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284605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</a:t>
            </a:r>
            <a:r>
              <a:rPr dirty="0" smtClean="0" sz="1600" spc="3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 marL="2568575">
              <a:lnSpc>
                <a:spcPct val="100000"/>
              </a:lnSpc>
            </a:pPr>
            <a:r>
              <a:rPr dirty="0" smtClean="0" sz="1600" spc="-5" b="1" i="1">
                <a:latin typeface="Times New Roman"/>
                <a:cs typeface="Times New Roman"/>
              </a:rPr>
              <a:t>2</a:t>
            </a:r>
            <a:r>
              <a:rPr dirty="0" smtClean="0" sz="1600" spc="-10" b="1" i="1">
                <a:latin typeface="Times New Roman"/>
                <a:cs typeface="Times New Roman"/>
              </a:rPr>
              <a:t>-</a:t>
            </a:r>
            <a:r>
              <a:rPr dirty="0" smtClean="0" sz="1600" spc="60" b="1" i="1">
                <a:latin typeface="Times New Roman"/>
                <a:cs typeface="Times New Roman"/>
              </a:rPr>
              <a:t> </a:t>
            </a:r>
            <a:r>
              <a:rPr dirty="0" smtClean="0" sz="1600" spc="-5" b="1" i="1" u="heavy">
                <a:latin typeface="Times New Roman"/>
                <a:cs typeface="Times New Roman"/>
              </a:rPr>
              <a:t>if</a:t>
            </a:r>
            <a:r>
              <a:rPr dirty="0" smtClean="0" sz="1600" spc="-15" b="1" i="1" u="heavy">
                <a:latin typeface="Times New Roman"/>
                <a:cs typeface="Times New Roman"/>
              </a:rPr>
              <a:t>.</a:t>
            </a:r>
            <a:r>
              <a:rPr dirty="0" smtClean="0" sz="1600" spc="-5" b="1" i="1" u="heavy">
                <a:latin typeface="Times New Roman"/>
                <a:cs typeface="Times New Roman"/>
              </a:rPr>
              <a:t>..</a:t>
            </a:r>
            <a:r>
              <a:rPr dirty="0" smtClean="0" sz="1600" spc="-5" b="1" i="1" u="heavy">
                <a:latin typeface="Times New Roman"/>
                <a:cs typeface="Times New Roman"/>
              </a:rPr>
              <a:t>.</a:t>
            </a:r>
            <a:r>
              <a:rPr dirty="0" smtClean="0" sz="1600" spc="-15" b="1" i="1" u="heavy">
                <a:latin typeface="Times New Roman"/>
                <a:cs typeface="Times New Roman"/>
              </a:rPr>
              <a:t>.</a:t>
            </a:r>
            <a:r>
              <a:rPr dirty="0" smtClean="0" sz="1600" spc="-10" b="1" i="1" u="heavy">
                <a:latin typeface="Times New Roman"/>
                <a:cs typeface="Times New Roman"/>
              </a:rPr>
              <a:t>els</a:t>
            </a:r>
            <a:r>
              <a:rPr dirty="0" smtClean="0" sz="1600" spc="-10" b="1" i="1" u="heavy">
                <a:latin typeface="Times New Roman"/>
                <a:cs typeface="Times New Roman"/>
              </a:rPr>
              <a:t>e</a:t>
            </a:r>
            <a:r>
              <a:rPr dirty="0" smtClean="0" sz="1600" spc="0" b="1" i="1" u="heavy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sta</a:t>
            </a:r>
            <a:r>
              <a:rPr dirty="0" smtClean="0" sz="1600" spc="-10" b="1" i="1" u="heavy">
                <a:latin typeface="Times New Roman"/>
                <a:cs typeface="Times New Roman"/>
              </a:rPr>
              <a:t>tem</a:t>
            </a:r>
            <a:r>
              <a:rPr dirty="0" smtClean="0" sz="1600" spc="-10" b="1" i="1" u="heavy">
                <a:latin typeface="Times New Roman"/>
                <a:cs typeface="Times New Roman"/>
              </a:rPr>
              <a:t>en</a:t>
            </a:r>
            <a:r>
              <a:rPr dirty="0" smtClean="0" sz="1600" spc="5" b="1" i="1" u="heavy">
                <a:latin typeface="Times New Roman"/>
                <a:cs typeface="Times New Roman"/>
              </a:rPr>
              <a:t>t</a:t>
            </a:r>
            <a:r>
              <a:rPr dirty="0" smtClean="0" sz="1600" spc="-10" b="1" i="1" u="heavy">
                <a:latin typeface="Times New Roman"/>
                <a:cs typeface="Times New Roman"/>
              </a:rPr>
              <a:t>s</a:t>
            </a:r>
            <a:r>
              <a:rPr dirty="0" smtClean="0" sz="1600" spc="-5" b="1" i="1" u="heavy">
                <a:latin typeface="Times New Roman"/>
                <a:cs typeface="Times New Roman"/>
              </a:rPr>
              <a:t>:</a:t>
            </a:r>
            <a:r>
              <a:rPr dirty="0" smtClean="0" sz="1600" spc="-10" b="1" i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12700" marR="228600">
              <a:lnSpc>
                <a:spcPct val="110000"/>
              </a:lnSpc>
            </a:pPr>
            <a:r>
              <a:rPr dirty="0" smtClean="0" sz="1600" spc="-10">
                <a:latin typeface="Times New Roman"/>
                <a:cs typeface="Times New Roman"/>
              </a:rPr>
              <a:t>the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if/else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selecti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n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structure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is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d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ubl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-</a:t>
            </a:r>
            <a:r>
              <a:rPr dirty="0" smtClean="0" sz="1600" spc="-10">
                <a:latin typeface="Times New Roman"/>
                <a:cs typeface="Times New Roman"/>
              </a:rPr>
              <a:t>selecti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struc</a:t>
            </a:r>
            <a:r>
              <a:rPr dirty="0" smtClean="0" sz="1600" spc="5">
                <a:latin typeface="Times New Roman"/>
                <a:cs typeface="Times New Roman"/>
              </a:rPr>
              <a:t>t</a:t>
            </a:r>
            <a:r>
              <a:rPr dirty="0" smtClean="0" sz="1600" spc="-10">
                <a:latin typeface="Times New Roman"/>
                <a:cs typeface="Times New Roman"/>
              </a:rPr>
              <a:t>ure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it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selec</a:t>
            </a:r>
            <a:r>
              <a:rPr dirty="0" smtClean="0" sz="1600" spc="5">
                <a:latin typeface="Times New Roman"/>
                <a:cs typeface="Times New Roman"/>
              </a:rPr>
              <a:t>t</a:t>
            </a:r>
            <a:r>
              <a:rPr dirty="0" smtClean="0" sz="1600" spc="-10">
                <a:latin typeface="Times New Roman"/>
                <a:cs typeface="Times New Roman"/>
              </a:rPr>
              <a:t>s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be</a:t>
            </a:r>
            <a:r>
              <a:rPr dirty="0" smtClean="0" sz="1600" spc="0">
                <a:latin typeface="Times New Roman"/>
                <a:cs typeface="Times New Roman"/>
              </a:rPr>
              <a:t>t</a:t>
            </a:r>
            <a:r>
              <a:rPr dirty="0" smtClean="0" sz="1600" spc="-10">
                <a:latin typeface="Times New Roman"/>
                <a:cs typeface="Times New Roman"/>
              </a:rPr>
              <a:t>ween</a:t>
            </a:r>
            <a:r>
              <a:rPr dirty="0" smtClean="0" sz="1600" spc="-10">
                <a:latin typeface="Times New Roman"/>
                <a:cs typeface="Times New Roman"/>
              </a:rPr>
              <a:t> two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di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10">
                <a:latin typeface="Times New Roman"/>
                <a:cs typeface="Times New Roman"/>
              </a:rPr>
              <a:t>erent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actio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s</a:t>
            </a:r>
            <a:r>
              <a:rPr dirty="0" smtClean="0" sz="1600" spc="5">
                <a:latin typeface="Times New Roman"/>
                <a:cs typeface="Times New Roman"/>
              </a:rPr>
              <a:t>:</a:t>
            </a:r>
            <a:r>
              <a:rPr dirty="0" smtClean="0" sz="1600" spc="-1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6"/>
              </a:spcBef>
            </a:pPr>
            <a:endParaRPr sz="1300"/>
          </a:p>
          <a:p>
            <a:pPr algn="ctr" marL="2355215" marR="2323465" indent="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if 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on)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1;</a:t>
            </a:r>
            <a:r>
              <a:rPr dirty="0" smtClean="0" sz="1400" spc="0" b="1">
                <a:latin typeface="Times New Roman"/>
                <a:cs typeface="Times New Roman"/>
              </a:rPr>
              <a:t> el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2;</a:t>
            </a:r>
            <a:endParaRPr sz="1400">
              <a:latin typeface="Times New Roman"/>
              <a:cs typeface="Times New Roman"/>
            </a:endParaRPr>
          </a:p>
          <a:p>
            <a:pPr algn="ctr" marL="31750">
              <a:lnSpc>
                <a:spcPts val="1565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2128520" marR="2097405" indent="182880">
              <a:lnSpc>
                <a:spcPts val="1610"/>
              </a:lnSpc>
              <a:spcBef>
                <a:spcPts val="40"/>
              </a:spcBef>
            </a:pPr>
            <a:r>
              <a:rPr dirty="0" smtClean="0" sz="1400" b="1">
                <a:latin typeface="Times New Roman"/>
                <a:cs typeface="Times New Roman"/>
              </a:rPr>
              <a:t>if 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1)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1;</a:t>
            </a:r>
            <a:r>
              <a:rPr dirty="0" smtClean="0" sz="1400" spc="0" b="1">
                <a:latin typeface="Times New Roman"/>
                <a:cs typeface="Times New Roman"/>
              </a:rPr>
              <a:t> el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if (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2)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2;</a:t>
            </a:r>
            <a:endParaRPr sz="1400">
              <a:latin typeface="Times New Roman"/>
              <a:cs typeface="Times New Roman"/>
            </a:endParaRPr>
          </a:p>
          <a:p>
            <a:pPr algn="ctr" marL="3175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el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3;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27495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1) 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 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wha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r, th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wether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0">
                <a:latin typeface="Andalus"/>
                <a:cs typeface="Andalus"/>
              </a:rPr>
              <a:t> odd </a:t>
            </a:r>
            <a:r>
              <a:rPr dirty="0" smtClean="0" sz="1400" spc="-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 i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ture?</a:t>
            </a:r>
            <a:endParaRPr sz="1400">
              <a:latin typeface="Andalus"/>
              <a:cs typeface="Andalus"/>
            </a:endParaRPr>
          </a:p>
          <a:p>
            <a:pPr algn="just" marL="12700" marR="5807710">
              <a:lnSpc>
                <a:spcPct val="100000"/>
              </a:lnSpc>
              <a:spcBef>
                <a:spcPts val="470"/>
              </a:spcBef>
            </a:pPr>
            <a:r>
              <a:rPr dirty="0" smtClean="0" sz="1600" spc="-10">
                <a:latin typeface="Andalus"/>
                <a:cs typeface="Andalus"/>
              </a:rPr>
              <a:t>So</a:t>
            </a:r>
            <a:r>
              <a:rPr dirty="0" smtClean="0" sz="1600" spc="0">
                <a:latin typeface="Andalus"/>
                <a:cs typeface="Andalus"/>
              </a:rPr>
              <a:t>l</a:t>
            </a:r>
            <a:r>
              <a:rPr dirty="0" smtClean="0" sz="1600" spc="-20">
                <a:latin typeface="Andalus"/>
                <a:cs typeface="Andalus"/>
              </a:rPr>
              <a:t>u</a:t>
            </a:r>
            <a:r>
              <a:rPr dirty="0" smtClean="0" sz="1600" spc="-5">
                <a:latin typeface="Andalus"/>
                <a:cs typeface="Andalus"/>
              </a:rPr>
              <a:t>t</a:t>
            </a:r>
            <a:r>
              <a:rPr dirty="0" smtClean="0" sz="1600" spc="5">
                <a:latin typeface="Andalus"/>
                <a:cs typeface="Andalus"/>
              </a:rPr>
              <a:t>i</a:t>
            </a:r>
            <a:r>
              <a:rPr dirty="0" smtClean="0" sz="1600" spc="-10">
                <a:latin typeface="Andalus"/>
                <a:cs typeface="Andalus"/>
              </a:rPr>
              <a:t>o</a:t>
            </a:r>
            <a:r>
              <a:rPr dirty="0" smtClean="0" sz="1600" spc="-20">
                <a:latin typeface="Andalus"/>
                <a:cs typeface="Andalus"/>
              </a:rPr>
              <a:t>n</a:t>
            </a:r>
            <a:r>
              <a:rPr dirty="0" smtClean="0" sz="1600" spc="10">
                <a:latin typeface="Andalus"/>
                <a:cs typeface="Andalus"/>
              </a:rPr>
              <a:t>:</a:t>
            </a:r>
            <a:r>
              <a:rPr dirty="0" smtClean="0" sz="1600" spc="-10">
                <a:latin typeface="Andalus"/>
                <a:cs typeface="Andalus"/>
              </a:rPr>
              <a:t>-</a:t>
            </a:r>
            <a:endParaRPr sz="1600">
              <a:latin typeface="Andalus"/>
              <a:cs typeface="Andalus"/>
            </a:endParaRPr>
          </a:p>
          <a:p>
            <a:pPr marL="12700" marR="4882515">
              <a:lnSpc>
                <a:spcPct val="127899"/>
              </a:lnSpc>
              <a:spcBef>
                <a:spcPts val="30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algn="just" marL="12700" marR="624459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n;</a:t>
            </a:r>
            <a:endParaRPr sz="1400">
              <a:latin typeface="Andalus"/>
              <a:cs typeface="Andalus"/>
            </a:endParaRPr>
          </a:p>
          <a:p>
            <a:pPr marL="12700" marR="399415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umber</a:t>
            </a:r>
            <a:r>
              <a:rPr dirty="0" smtClean="0" sz="1400" spc="-5">
                <a:latin typeface="Andalus"/>
                <a:cs typeface="Andalus"/>
              </a:rPr>
              <a:t>”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”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5">
                <a:latin typeface="Andalus"/>
                <a:cs typeface="Andalus"/>
              </a:rPr>
              <a:t>n"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n;</a:t>
            </a:r>
            <a:endParaRPr sz="1400">
              <a:latin typeface="Andalus"/>
              <a:cs typeface="Andalus"/>
            </a:endParaRPr>
          </a:p>
          <a:p>
            <a:pPr algn="just" marL="12700" marR="573659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2==0);</a:t>
            </a:r>
            <a:endParaRPr sz="1400">
              <a:latin typeface="Andalus"/>
              <a:cs typeface="Andalus"/>
            </a:endParaRPr>
          </a:p>
          <a:p>
            <a:pPr marL="12700" marR="396367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”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”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endParaRPr sz="1400">
              <a:latin typeface="Andalus"/>
              <a:cs typeface="Andalus"/>
            </a:endParaRPr>
          </a:p>
          <a:p>
            <a:pPr marL="12700" marR="402907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od</a:t>
            </a:r>
            <a:r>
              <a:rPr dirty="0" smtClean="0" sz="1400" spc="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”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”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5">
                <a:latin typeface="Andalus"/>
                <a:cs typeface="Andalus"/>
              </a:rPr>
              <a:t>n"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P 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=6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2)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xi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umb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struc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endParaRPr sz="1400">
              <a:latin typeface="Andalus"/>
              <a:cs typeface="Andalus"/>
            </a:endParaRPr>
          </a:p>
          <a:p>
            <a:pPr algn="just" marL="12700" marR="590867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56515" marR="4924425" indent="-4445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n()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algn="just" marL="12700" marR="5939790" indent="43815">
              <a:lnSpc>
                <a:spcPts val="2140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6;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y)</a:t>
            </a:r>
            <a:endParaRPr sz="1400">
              <a:latin typeface="Andalus"/>
              <a:cs typeface="Andalus"/>
            </a:endParaRPr>
          </a:p>
          <a:p>
            <a:pPr algn="just" marL="56515" marR="393319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“x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grea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y”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”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n”;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327140" cy="919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0139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5651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f(y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x)</a:t>
            </a:r>
            <a:endParaRPr sz="1400">
              <a:latin typeface="Andalus"/>
              <a:cs typeface="Andalus"/>
            </a:endParaRPr>
          </a:p>
          <a:p>
            <a:pPr marL="56515" marR="361886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“y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grea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”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”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n”;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else</a:t>
            </a:r>
            <a:endParaRPr sz="1400">
              <a:latin typeface="Andalus"/>
              <a:cs typeface="Andalus"/>
            </a:endParaRPr>
          </a:p>
          <a:p>
            <a:pPr marL="56515" marR="367665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“x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0">
                <a:latin typeface="Andalus"/>
                <a:cs typeface="Andalus"/>
              </a:rPr>
              <a:t>l</a:t>
            </a:r>
            <a:r>
              <a:rPr dirty="0" smtClean="0" sz="1400" spc="-5">
                <a:latin typeface="Andalus"/>
                <a:cs typeface="Andalus"/>
              </a:rPr>
              <a:t>”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”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n”;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marL="2614295">
              <a:lnSpc>
                <a:spcPct val="100000"/>
              </a:lnSpc>
              <a:spcBef>
                <a:spcPts val="195"/>
              </a:spcBef>
            </a:pPr>
            <a:r>
              <a:rPr dirty="0" smtClean="0" sz="1600" spc="-5" b="1" i="1">
                <a:latin typeface="Times New Roman"/>
                <a:cs typeface="Times New Roman"/>
              </a:rPr>
              <a:t>3</a:t>
            </a:r>
            <a:r>
              <a:rPr dirty="0" smtClean="0" sz="1600" spc="-10" b="1" i="1">
                <a:latin typeface="Times New Roman"/>
                <a:cs typeface="Times New Roman"/>
              </a:rPr>
              <a:t>-</a:t>
            </a:r>
            <a:r>
              <a:rPr dirty="0" smtClean="0" sz="1600" spc="6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Nested</a:t>
            </a:r>
            <a:r>
              <a:rPr dirty="0" smtClean="0" sz="1600" spc="0" b="1" i="1" u="heavy">
                <a:latin typeface="Times New Roman"/>
                <a:cs typeface="Times New Roman"/>
              </a:rPr>
              <a:t> </a:t>
            </a:r>
            <a:r>
              <a:rPr dirty="0" smtClean="0" sz="1600" spc="-5" b="1" i="1" u="heavy">
                <a:latin typeface="Times New Roman"/>
                <a:cs typeface="Times New Roman"/>
              </a:rPr>
              <a:t>if</a:t>
            </a:r>
            <a:r>
              <a:rPr dirty="0" smtClean="0" sz="1600" spc="-15" b="1" i="1" u="heavy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sta</a:t>
            </a:r>
            <a:r>
              <a:rPr dirty="0" smtClean="0" sz="1600" spc="-5" b="1" i="1" u="heavy">
                <a:latin typeface="Times New Roman"/>
                <a:cs typeface="Times New Roman"/>
              </a:rPr>
              <a:t>t</a:t>
            </a:r>
            <a:r>
              <a:rPr dirty="0" smtClean="0" sz="1600" spc="-5" b="1" i="1" u="heavy">
                <a:latin typeface="Times New Roman"/>
                <a:cs typeface="Times New Roman"/>
              </a:rPr>
              <a:t>e</a:t>
            </a:r>
            <a:r>
              <a:rPr dirty="0" smtClean="0" sz="1600" spc="-25" b="1" i="1" u="heavy">
                <a:latin typeface="Times New Roman"/>
                <a:cs typeface="Times New Roman"/>
              </a:rPr>
              <a:t>m</a:t>
            </a:r>
            <a:r>
              <a:rPr dirty="0" smtClean="0" sz="1600" spc="-10" b="1" i="1" u="heavy">
                <a:latin typeface="Times New Roman"/>
                <a:cs typeface="Times New Roman"/>
              </a:rPr>
              <a:t>e</a:t>
            </a:r>
            <a:r>
              <a:rPr dirty="0" smtClean="0" sz="1600" spc="0" b="1" i="1" u="heavy">
                <a:latin typeface="Times New Roman"/>
                <a:cs typeface="Times New Roman"/>
              </a:rPr>
              <a:t>n</a:t>
            </a:r>
            <a:r>
              <a:rPr dirty="0" smtClean="0" sz="1600" spc="-10" b="1" i="1" u="heavy">
                <a:latin typeface="Times New Roman"/>
                <a:cs typeface="Times New Roman"/>
              </a:rPr>
              <a:t>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algn="ctr" marL="34480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if 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ctr" marL="2773045" marR="2425700" indent="-2540">
              <a:lnSpc>
                <a:spcPts val="2860"/>
              </a:lnSpc>
              <a:spcBef>
                <a:spcPts val="280"/>
              </a:spcBef>
            </a:pPr>
            <a:r>
              <a:rPr dirty="0" smtClean="0" sz="1400" b="1">
                <a:latin typeface="Times New Roman"/>
                <a:cs typeface="Times New Roman"/>
              </a:rPr>
              <a:t>if 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 if (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n)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 algn="ctr" marL="34544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ent;</a:t>
            </a:r>
            <a:endParaRPr sz="1400">
              <a:latin typeface="Times New Roman"/>
              <a:cs typeface="Times New Roman"/>
            </a:endParaRPr>
          </a:p>
          <a:p>
            <a:pPr algn="ctr" marL="1156970" marR="812165" indent="0">
              <a:lnSpc>
                <a:spcPts val="2880"/>
              </a:lnSpc>
              <a:spcBef>
                <a:spcPts val="245"/>
              </a:spcBef>
            </a:pPr>
            <a:r>
              <a:rPr dirty="0" smtClean="0" sz="1400">
                <a:latin typeface="Times New Roman"/>
                <a:cs typeface="Times New Roman"/>
              </a:rPr>
              <a:t>or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if(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&amp;</a:t>
            </a:r>
            <a:r>
              <a:rPr dirty="0" smtClean="0" sz="1400" spc="0" b="1">
                <a:latin typeface="Times New Roman"/>
                <a:cs typeface="Times New Roman"/>
              </a:rPr>
              <a:t>&amp;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cond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2 </a:t>
            </a:r>
            <a:r>
              <a:rPr dirty="0" smtClean="0" sz="1400" spc="-10" b="1">
                <a:latin typeface="Times New Roman"/>
                <a:cs typeface="Times New Roman"/>
              </a:rPr>
              <a:t>&amp;</a:t>
            </a:r>
            <a:r>
              <a:rPr dirty="0" smtClean="0" sz="1400" spc="0" b="1">
                <a:latin typeface="Times New Roman"/>
                <a:cs typeface="Times New Roman"/>
              </a:rPr>
              <a:t>&amp;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..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cond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 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Example(1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w.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axi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um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three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sus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ent?</a:t>
            </a:r>
            <a:endParaRPr sz="1400">
              <a:latin typeface="Andalus"/>
              <a:cs typeface="Andalus"/>
            </a:endParaRPr>
          </a:p>
          <a:p>
            <a:pPr marL="12700" marR="4610735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356235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three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:"&lt;&lt;en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56515" marR="5601970" indent="-4445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a&gt;=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b)</a:t>
            </a:r>
            <a:r>
              <a:rPr dirty="0" smtClean="0" sz="1400" spc="0">
                <a:latin typeface="Andalus"/>
                <a:cs typeface="Andalus"/>
              </a:rPr>
              <a:t> if (a&gt;=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453326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b&gt;=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a)</a:t>
            </a:r>
            <a:endParaRPr sz="1400">
              <a:latin typeface="Andalus"/>
              <a:cs typeface="Andalus"/>
            </a:endParaRPr>
          </a:p>
          <a:p>
            <a:pPr marL="5651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if (b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447548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(c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a)</a:t>
            </a:r>
            <a:endParaRPr sz="1400">
              <a:latin typeface="Andalus"/>
              <a:cs typeface="Andalus"/>
            </a:endParaRPr>
          </a:p>
          <a:p>
            <a:pPr marL="5651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if 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&gt;=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b)</a:t>
            </a:r>
            <a:endParaRPr sz="1400">
              <a:latin typeface="Andalus"/>
              <a:cs typeface="Andalus"/>
            </a:endParaRPr>
          </a:p>
          <a:p>
            <a:pPr marL="12700" marR="454088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1309" cy="895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0139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 marL="12700" marR="125095">
              <a:lnSpc>
                <a:spcPct val="127299"/>
              </a:lnSpc>
              <a:spcBef>
                <a:spcPts val="450"/>
              </a:spcBef>
            </a:pPr>
            <a:r>
              <a:rPr dirty="0" smtClean="0" sz="1400">
                <a:latin typeface="Andalus"/>
                <a:cs typeface="Andalus"/>
              </a:rPr>
              <a:t>Example(2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w.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est 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int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dd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itive or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gative.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  <a:p>
            <a:pPr marL="12700" marR="495490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x;</a:t>
            </a:r>
            <a:endParaRPr sz="1400">
              <a:latin typeface="Andalus"/>
              <a:cs typeface="Andalus"/>
            </a:endParaRPr>
          </a:p>
          <a:p>
            <a:pPr marL="12700" marR="4112260">
              <a:lnSpc>
                <a:spcPct val="127099"/>
              </a:lnSpc>
              <a:tabLst>
                <a:tab pos="871855" algn="l"/>
              </a:tabLst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eger"&lt;&lt;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&gt;x;	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12700" marR="1474470">
              <a:lnSpc>
                <a:spcPct val="127200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&gt;=0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2=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20">
                <a:latin typeface="Andalus"/>
                <a:cs typeface="Andalus"/>
              </a:rPr>
              <a:t>)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ev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ive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&lt;0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2=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ive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&lt;0 &amp;&amp;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2!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odd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ativ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&gt;0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2!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odd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tiv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&lt;end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algn="ctr" marL="270510">
              <a:lnSpc>
                <a:spcPct val="100000"/>
              </a:lnSpc>
              <a:spcBef>
                <a:spcPts val="195"/>
              </a:spcBef>
            </a:pPr>
            <a:r>
              <a:rPr dirty="0" smtClean="0" sz="1600" spc="-5" b="1" i="1">
                <a:latin typeface="Times New Roman"/>
                <a:cs typeface="Times New Roman"/>
              </a:rPr>
              <a:t>4</a:t>
            </a:r>
            <a:r>
              <a:rPr dirty="0" smtClean="0" sz="1600" spc="55" b="1" i="1">
                <a:latin typeface="Times New Roman"/>
                <a:cs typeface="Times New Roman"/>
              </a:rPr>
              <a:t>-</a:t>
            </a:r>
            <a:r>
              <a:rPr dirty="0" smtClean="0" sz="1600" spc="-10" b="1" i="1" u="heavy">
                <a:latin typeface="Times New Roman"/>
                <a:cs typeface="Times New Roman"/>
              </a:rPr>
              <a:t>Switch</a:t>
            </a:r>
            <a:r>
              <a:rPr dirty="0" smtClean="0" sz="1600" spc="-5" b="1" i="1" u="heavy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s</a:t>
            </a:r>
            <a:r>
              <a:rPr dirty="0" smtClean="0" sz="1600" spc="-10" b="1" i="1" u="heavy">
                <a:latin typeface="Times New Roman"/>
                <a:cs typeface="Times New Roman"/>
              </a:rPr>
              <a:t>ta</a:t>
            </a:r>
            <a:r>
              <a:rPr dirty="0" smtClean="0" sz="1600" spc="-10" b="1" i="1" u="heavy">
                <a:latin typeface="Times New Roman"/>
                <a:cs typeface="Times New Roman"/>
              </a:rPr>
              <a:t>tem</a:t>
            </a:r>
            <a:r>
              <a:rPr dirty="0" smtClean="0" sz="1600" spc="-10" b="1" i="1" u="heavy">
                <a:latin typeface="Times New Roman"/>
                <a:cs typeface="Times New Roman"/>
              </a:rPr>
              <a:t>ent</a:t>
            </a:r>
            <a:endParaRPr sz="1600">
              <a:latin typeface="Times New Roman"/>
              <a:cs typeface="Times New Roman"/>
            </a:endParaRPr>
          </a:p>
          <a:p>
            <a:pPr marL="12700" marR="14604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w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5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ase </a:t>
            </a:r>
            <a:r>
              <a:rPr dirty="0" smtClean="0" sz="1400" spc="7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an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s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witch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ion)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397319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ase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1: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;br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ase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2: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;br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ase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n:S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entn;bre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t:S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l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tch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case</a:t>
            </a:r>
            <a:r>
              <a:rPr dirty="0" smtClean="0" sz="1400" spc="0">
                <a:latin typeface="Times New Roman"/>
                <a:cs typeface="Times New Roman"/>
              </a:rPr>
              <a:t> 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ter,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bel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ak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1) 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ign 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imple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lcu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 pr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gram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h).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endParaRPr sz="1400">
              <a:latin typeface="Andalus"/>
              <a:cs typeface="Andalus"/>
            </a:endParaRPr>
          </a:p>
          <a:p>
            <a:pPr marL="12700" marR="495490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){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07855"/>
            <a:ext cx="53721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 x;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4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141720" cy="8980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0139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1,op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d2;</a:t>
            </a:r>
            <a:endParaRPr sz="1400">
              <a:latin typeface="Andalus"/>
              <a:cs typeface="Andalus"/>
            </a:endParaRPr>
          </a:p>
          <a:p>
            <a:pPr marL="12700" marR="279781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put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hmetic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&gt;&gt;x;</a:t>
            </a:r>
            <a:endParaRPr sz="1400">
              <a:latin typeface="Andalus"/>
              <a:cs typeface="Andalus"/>
            </a:endParaRPr>
          </a:p>
          <a:p>
            <a:pPr marL="12700" marR="3570604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rand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171323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+':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rand2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break;</a:t>
            </a:r>
            <a:endParaRPr sz="1400">
              <a:latin typeface="Andalus"/>
              <a:cs typeface="Andalus"/>
            </a:endParaRPr>
          </a:p>
          <a:p>
            <a:pPr marL="12700" marR="1711960">
              <a:lnSpc>
                <a:spcPct val="1272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-':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break;</a:t>
            </a:r>
            <a:endParaRPr sz="1400">
              <a:latin typeface="Andalus"/>
              <a:cs typeface="Andalus"/>
            </a:endParaRPr>
          </a:p>
          <a:p>
            <a:pPr marL="12700" marR="175895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*':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break;</a:t>
            </a:r>
            <a:endParaRPr sz="1400">
              <a:latin typeface="Andalus"/>
              <a:cs typeface="Andalus"/>
            </a:endParaRPr>
          </a:p>
          <a:p>
            <a:pPr marL="12700" marR="177863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/':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&lt;"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break;</a:t>
            </a:r>
            <a:endParaRPr sz="1400">
              <a:latin typeface="Andalus"/>
              <a:cs typeface="Andalus"/>
            </a:endParaRPr>
          </a:p>
          <a:p>
            <a:pPr marL="12700" marR="162179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%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%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rand2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break;</a:t>
            </a:r>
            <a:endParaRPr sz="1400">
              <a:latin typeface="Andalus"/>
              <a:cs typeface="Andalus"/>
            </a:endParaRPr>
          </a:p>
          <a:p>
            <a:pPr marL="12700" marR="218313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def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ult: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nown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:" 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</a:t>
            </a:r>
            <a:r>
              <a:rPr dirty="0" smtClean="0" sz="1400" spc="1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}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It s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uld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ob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ious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hat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m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ple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35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bo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 exam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itten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endParaRPr sz="1400">
              <a:latin typeface="Andalus"/>
              <a:cs typeface="Andalus"/>
            </a:endParaRPr>
          </a:p>
          <a:p>
            <a:pPr marL="12700" marR="136779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Example(2)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imple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f).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  <a:p>
            <a:pPr marL="12700" marR="4424680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 x;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 op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1,op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d2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2727325">
              <a:lnSpc>
                <a:spcPts val="2140"/>
              </a:lnSpc>
              <a:spcBef>
                <a:spcPts val="14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put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r"&lt;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endl;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&gt;&gt;x;</a:t>
            </a:r>
            <a:endParaRPr sz="1400">
              <a:latin typeface="Andalus"/>
              <a:cs typeface="Andalus"/>
            </a:endParaRPr>
          </a:p>
          <a:p>
            <a:pPr marL="12700" marR="3570604">
              <a:lnSpc>
                <a:spcPts val="214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rand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'+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30715"/>
            <a:ext cx="391922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nd1+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5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5369560" cy="8980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0139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(x =='</a:t>
            </a:r>
            <a:r>
              <a:rPr dirty="0" smtClean="0" sz="1400" spc="-5">
                <a:latin typeface="Andalus"/>
                <a:cs typeface="Andalus"/>
              </a:rPr>
              <a:t>-')</a:t>
            </a:r>
            <a:endParaRPr sz="1400">
              <a:latin typeface="Andalus"/>
              <a:cs typeface="Andalus"/>
            </a:endParaRPr>
          </a:p>
          <a:p>
            <a:pPr marL="12700" marR="146113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15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(x =='*')</a:t>
            </a:r>
            <a:endParaRPr sz="1400">
              <a:latin typeface="Andalus"/>
              <a:cs typeface="Andalus"/>
            </a:endParaRPr>
          </a:p>
          <a:p>
            <a:pPr marL="12700" marR="148590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*op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d2&lt;&lt;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(x ==</a:t>
            </a:r>
            <a:r>
              <a:rPr dirty="0" smtClean="0" sz="1400" spc="-1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/')</a:t>
            </a:r>
            <a:endParaRPr sz="1400">
              <a:latin typeface="Andalus"/>
              <a:cs typeface="Andalus"/>
            </a:endParaRPr>
          </a:p>
          <a:p>
            <a:pPr marL="12700" marR="149479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/o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d2&lt;&lt;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(x =='%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1417320">
              <a:lnSpc>
                <a:spcPts val="2150"/>
              </a:lnSpc>
              <a:spcBef>
                <a:spcPts val="13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nd1%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endParaRPr sz="1400">
              <a:latin typeface="Andalus"/>
              <a:cs typeface="Andalus"/>
            </a:endParaRPr>
          </a:p>
          <a:p>
            <a:pPr marL="12700" marR="2044700">
              <a:lnSpc>
                <a:spcPts val="214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hara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r:"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 marR="330200">
              <a:lnSpc>
                <a:spcPts val="214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3) 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 part the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 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nto i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git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3653154">
              <a:lnSpc>
                <a:spcPts val="2140"/>
              </a:lnSpc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, b;</a:t>
            </a:r>
            <a:endParaRPr sz="1400">
              <a:latin typeface="Andalus"/>
              <a:cs typeface="Andalus"/>
            </a:endParaRPr>
          </a:p>
          <a:p>
            <a:pPr marL="12700" marR="249110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4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gi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k=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endParaRPr sz="1400">
              <a:latin typeface="Andalus"/>
              <a:cs typeface="Andalus"/>
            </a:endParaRPr>
          </a:p>
          <a:p>
            <a:pPr marL="12700" marR="207772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you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a=a%</a:t>
            </a:r>
            <a:r>
              <a:rPr dirty="0" smtClean="0" sz="1400" spc="-5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00;</a:t>
            </a:r>
            <a:endParaRPr sz="1400">
              <a:latin typeface="Andalus"/>
              <a:cs typeface="Andalus"/>
            </a:endParaRPr>
          </a:p>
          <a:p>
            <a:pPr marL="12700" marR="4145915">
              <a:lnSpc>
                <a:spcPct val="1270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b=a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00;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out&lt;&lt;b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b=a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endParaRPr sz="1400">
              <a:latin typeface="Andalus"/>
              <a:cs typeface="Andalus"/>
            </a:endParaRPr>
          </a:p>
          <a:p>
            <a:pPr marL="12700" marR="415353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a=b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out&lt;&lt;a&lt;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a=b</a:t>
            </a:r>
            <a:r>
              <a:rPr dirty="0" smtClean="0" sz="1400" spc="-15">
                <a:latin typeface="Andalus"/>
                <a:cs typeface="Andalus"/>
              </a:rPr>
              <a:t>%</a:t>
            </a:r>
            <a:r>
              <a:rPr dirty="0" smtClean="0" sz="1400" spc="0">
                <a:latin typeface="Andalus"/>
                <a:cs typeface="Andalus"/>
              </a:rPr>
              <a:t>10;</a:t>
            </a:r>
            <a:endParaRPr sz="1400">
              <a:latin typeface="Andalus"/>
              <a:cs typeface="Andalus"/>
            </a:endParaRPr>
          </a:p>
          <a:p>
            <a:pPr marL="12700" marR="415353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out&lt;&lt;a&lt;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4) 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 swa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&amp;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 if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ater 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b?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430715"/>
            <a:ext cx="74549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6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0040" cy="925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0139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 marL="12700" marR="4953000">
              <a:lnSpc>
                <a:spcPct val="127299"/>
              </a:lnSpc>
              <a:spcBef>
                <a:spcPts val="450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 ){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a,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b;</a:t>
            </a:r>
            <a:endParaRPr sz="1400">
              <a:latin typeface="Andalus"/>
              <a:cs typeface="Andalus"/>
            </a:endParaRPr>
          </a:p>
          <a:p>
            <a:pPr marL="12700" marR="412750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mber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&lt;,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a&gt;</a:t>
            </a:r>
            <a:r>
              <a:rPr dirty="0" smtClean="0" sz="1400" spc="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6228715">
              <a:lnSpc>
                <a:spcPct val="127099"/>
              </a:lnSpc>
            </a:pPr>
            <a:r>
              <a:rPr dirty="0" smtClean="0" sz="1400" spc="-5">
                <a:latin typeface="Andalus"/>
                <a:cs typeface="Andalus"/>
              </a:rPr>
              <a:t>{</a:t>
            </a:r>
            <a:r>
              <a:rPr dirty="0" smtClean="0" sz="1400" spc="0">
                <a:latin typeface="Andalus"/>
                <a:cs typeface="Andalus"/>
              </a:rPr>
              <a:t>w=a;</a:t>
            </a:r>
            <a:r>
              <a:rPr dirty="0" smtClean="0" sz="1400" spc="0">
                <a:latin typeface="Andalus"/>
                <a:cs typeface="Andalus"/>
              </a:rPr>
              <a:t> a=</a:t>
            </a:r>
            <a:r>
              <a:rPr dirty="0" smtClean="0" sz="1400" spc="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5918200">
              <a:lnSpc>
                <a:spcPct val="127299"/>
              </a:lnSpc>
              <a:spcBef>
                <a:spcPts val="10"/>
              </a:spcBef>
            </a:pPr>
            <a:r>
              <a:rPr dirty="0" smtClean="0" sz="1400">
                <a:latin typeface="Andalus"/>
                <a:cs typeface="Andalus"/>
              </a:rPr>
              <a:t>b=w;}</a:t>
            </a:r>
            <a:r>
              <a:rPr dirty="0" smtClean="0" sz="140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(5)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ame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wee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0">
                <a:latin typeface="Andalus"/>
                <a:cs typeface="Andalus"/>
              </a:rPr>
              <a:t> then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stat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49530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570674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h(d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y){</a:t>
            </a:r>
            <a:endParaRPr sz="1400">
              <a:latin typeface="Andalus"/>
              <a:cs typeface="Andalus"/>
            </a:endParaRPr>
          </a:p>
          <a:p>
            <a:pPr marL="12700" marR="2726055">
              <a:lnSpc>
                <a:spcPct val="1272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atur</a:t>
            </a:r>
            <a:r>
              <a:rPr dirty="0" smtClean="0" sz="1400" spc="-2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ay"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nda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 br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4: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Tu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 br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5: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edn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&lt;end</a:t>
            </a:r>
            <a:r>
              <a:rPr dirty="0" smtClean="0" sz="1400" spc="2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endParaRPr sz="1400">
              <a:latin typeface="Andalus"/>
              <a:cs typeface="Andalus"/>
            </a:endParaRPr>
          </a:p>
          <a:p>
            <a:pPr marL="12700" marR="288798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6: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urs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7: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 is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Fri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ay"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bre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r>
              <a:rPr dirty="0" smtClean="0" sz="1400" spc="0">
                <a:latin typeface="Andalus"/>
                <a:cs typeface="Andalus"/>
              </a:rPr>
              <a:t> def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ult: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"N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5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";}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  <a:p>
            <a:pPr marL="12700" marR="49530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2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ay=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7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203708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th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C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-1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S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m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3571" y="65785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ure:</a:t>
            </a:r>
            <a:r>
              <a:rPr dirty="0" smtClean="0" sz="1600" spc="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58768"/>
            <a:ext cx="6673215" cy="697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912235" indent="43815">
              <a:lnSpc>
                <a:spcPct val="1272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aturda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(day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=2)</a:t>
            </a:r>
            <a:endParaRPr sz="1400">
              <a:latin typeface="Andalus"/>
              <a:cs typeface="Andalus"/>
            </a:endParaRPr>
          </a:p>
          <a:p>
            <a:pPr marL="12700" marR="4019550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(day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=3)</a:t>
            </a:r>
            <a:endParaRPr sz="1400">
              <a:latin typeface="Andalus"/>
              <a:cs typeface="Andalus"/>
            </a:endParaRPr>
          </a:p>
          <a:p>
            <a:pPr marL="12700" marR="3952240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Mon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(day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=4)</a:t>
            </a:r>
            <a:endParaRPr sz="1400">
              <a:latin typeface="Andalus"/>
              <a:cs typeface="Andalus"/>
            </a:endParaRPr>
          </a:p>
          <a:p>
            <a:pPr marL="12700" marR="3961129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uesd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1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(day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=5)</a:t>
            </a:r>
            <a:endParaRPr sz="1400">
              <a:latin typeface="Andalus"/>
              <a:cs typeface="Andalus"/>
            </a:endParaRPr>
          </a:p>
          <a:p>
            <a:pPr marL="12700" marR="3755390">
              <a:lnSpc>
                <a:spcPct val="1272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ednes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(d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6)</a:t>
            </a:r>
            <a:endParaRPr sz="1400">
              <a:latin typeface="Andalus"/>
              <a:cs typeface="Andalus"/>
            </a:endParaRPr>
          </a:p>
          <a:p>
            <a:pPr marL="12700" marR="3869690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hur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day"&lt;&lt;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(d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y=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7)</a:t>
            </a:r>
            <a:endParaRPr sz="1400">
              <a:latin typeface="Andalus"/>
              <a:cs typeface="Andalus"/>
            </a:endParaRPr>
          </a:p>
          <a:p>
            <a:pPr marL="12700" marR="4100195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riday"&lt;&lt;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else</a:t>
            </a:r>
            <a:endParaRPr sz="1400">
              <a:latin typeface="Andalus"/>
              <a:cs typeface="Andalus"/>
            </a:endParaRPr>
          </a:p>
          <a:p>
            <a:pPr marL="12700" marR="4321810" indent="438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"N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&lt;"</a:t>
            </a:r>
            <a:r>
              <a:rPr dirty="0" smtClean="0" sz="1400" spc="5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4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H.W</a:t>
            </a:r>
            <a:r>
              <a:rPr dirty="0" smtClean="0" sz="1400" spc="-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  <a:buFont typeface="Times New Roman"/>
              <a:buAutoNum type="arabicPlain"/>
              <a:tabLst>
                <a:tab pos="25019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that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 any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and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rin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ts val="1645"/>
              </a:lnSpc>
              <a:buFont typeface="Times New Roman"/>
              <a:buAutoNum type="alphaLcParenR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it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lf.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ts val="1610"/>
              </a:lnSpc>
              <a:buFont typeface="Times New Roman"/>
              <a:buAutoNum type="alphaLcParenR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sq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are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ts val="1610"/>
              </a:lnSpc>
              <a:buFont typeface="Times New Roman"/>
              <a:buAutoNum type="alphaLcParenR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cube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n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ber.</a:t>
            </a:r>
            <a:endParaRPr sz="1400">
              <a:latin typeface="Times New Roman"/>
              <a:cs typeface="Times New Roman"/>
            </a:endParaRPr>
          </a:p>
          <a:p>
            <a:pPr marL="205740" indent="-193675">
              <a:lnSpc>
                <a:spcPts val="1610"/>
              </a:lnSpc>
              <a:buFont typeface="Times New Roman"/>
              <a:buAutoNum type="arabicPlain"/>
              <a:tabLst>
                <a:tab pos="20574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digi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der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4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entere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 marR="19685">
              <a:lnSpc>
                <a:spcPts val="1610"/>
              </a:lnSpc>
              <a:spcBef>
                <a:spcPts val="40"/>
              </a:spcBef>
              <a:buFont typeface="Times New Roman"/>
              <a:buAutoNum type="arabicPlain"/>
              <a:tabLst>
                <a:tab pos="230504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W.P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ad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pare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en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them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al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ent?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-W.P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a,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x,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 se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ine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7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8138032"/>
            <a:ext cx="24320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1" y="7918515"/>
            <a:ext cx="1311910" cy="459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8440" marR="12700" indent="-206375">
              <a:lnSpc>
                <a:spcPct val="1036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2970" y="7926196"/>
            <a:ext cx="939165" cy="4514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5532" y="8394445"/>
            <a:ext cx="85788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69922" y="8394445"/>
            <a:ext cx="9448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𝒐�����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8603233"/>
            <a:ext cx="6668770" cy="413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00"/>
              </a:lnSpc>
            </a:pPr>
            <a:r>
              <a:rPr dirty="0" smtClean="0" sz="1600" spc="-5">
                <a:latin typeface="Times New Roman"/>
                <a:cs typeface="Times New Roman"/>
              </a:rPr>
              <a:t>5</a:t>
            </a:r>
            <a:r>
              <a:rPr dirty="0" smtClean="0" sz="1600" spc="-10">
                <a:latin typeface="Times New Roman"/>
                <a:cs typeface="Times New Roman"/>
              </a:rPr>
              <a:t>-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 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na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of 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tu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ent 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ood,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fail</a:t>
            </a:r>
            <a:r>
              <a:rPr dirty="0" smtClean="0" sz="1400" spc="0" b="1">
                <a:latin typeface="Times New Roman"/>
                <a:cs typeface="Times New Roman"/>
              </a:rPr>
              <a:t> usi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tch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struct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2018-11-11T11:39:03Z</dcterms:created>
  <dcterms:modified xsi:type="dcterms:W3CDTF">2018-11-11T11:39:03Z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2015-11-07T00:00:00Z</vt:filetime>
  </property>
  <property fmtid="{D5CDD505-2E9C-101B-9397-08002B2CF9AE}" pid="3" name="LastSaved">
    <vt:filetime>2018-11-11T00:00:00Z</vt:filetime>
  </property>
</Properties>
</file>